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8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5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4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3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83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2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3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88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41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79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8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514CA-2E22-475B-887F-A5173F71BA0C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85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18080" y="90571"/>
            <a:ext cx="6367546" cy="5342354"/>
            <a:chOff x="1618080" y="90571"/>
            <a:chExt cx="6367546" cy="5342354"/>
          </a:xfrm>
        </p:grpSpPr>
        <p:pic>
          <p:nvPicPr>
            <p:cNvPr id="4" name="Picture 3" descr="C:\AA - PH Stuff\2022 Assmnts\PCod\goa_pcod\plots\r4ss\comp_lenfit_flt4mkt0.png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040"/>
            <a:stretch/>
          </p:blipFill>
          <p:spPr bwMode="auto">
            <a:xfrm>
              <a:off x="1618080" y="239796"/>
              <a:ext cx="3643731" cy="51931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C:\AA - PH Stuff\2022 Assmnts\PCod\goa_pcod\plots\r4ss\comp_lenfit_residsflt4mkt0.pn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1811" y="90571"/>
              <a:ext cx="2723815" cy="2768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 descr="C:\AA - PH Stuff\2022 Assmnts\PCod\goa_pcod\plots\r4ss\comp_lenfit_data_weighting_TA1.8_Srv.png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7"/>
            <a:stretch/>
          </p:blipFill>
          <p:spPr bwMode="auto">
            <a:xfrm>
              <a:off x="5261810" y="2834105"/>
              <a:ext cx="2723815" cy="24597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72952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47815" y="930442"/>
            <a:ext cx="7125522" cy="3288632"/>
            <a:chOff x="947815" y="930442"/>
            <a:chExt cx="7125522" cy="32886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63" b="7377"/>
            <a:stretch/>
          </p:blipFill>
          <p:spPr>
            <a:xfrm>
              <a:off x="947815" y="930442"/>
              <a:ext cx="3665550" cy="303730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62"/>
            <a:stretch/>
          </p:blipFill>
          <p:spPr>
            <a:xfrm>
              <a:off x="4428952" y="930442"/>
              <a:ext cx="3644385" cy="3288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997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776615" y="315496"/>
            <a:ext cx="5943612" cy="5525172"/>
            <a:chOff x="2776615" y="315496"/>
            <a:chExt cx="5943612" cy="55251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06"/>
            <a:stretch/>
          </p:blipFill>
          <p:spPr>
            <a:xfrm>
              <a:off x="2776615" y="2753896"/>
              <a:ext cx="5943612" cy="30867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15" b="18019"/>
            <a:stretch/>
          </p:blipFill>
          <p:spPr>
            <a:xfrm>
              <a:off x="2776615" y="315496"/>
              <a:ext cx="5943612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3100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09557" y="84220"/>
            <a:ext cx="4266063" cy="6589296"/>
            <a:chOff x="3209557" y="84220"/>
            <a:chExt cx="4266063" cy="6589296"/>
          </a:xfrm>
        </p:grpSpPr>
        <p:pic>
          <p:nvPicPr>
            <p:cNvPr id="2" name="Picture 1" descr="C:\Users\kimberly.rand\Work\COD\GOA_SatTag_Arcmap\figure and maps\goa_2021_popup_tags.tif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557" y="84220"/>
              <a:ext cx="4266063" cy="3418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 descr="C:\Users\kimberly.rand\Work\COD\GOA_SatTag_Arcmap\figure and maps\goa_2022_popup_tags.tif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557" y="3502526"/>
              <a:ext cx="4266063" cy="31709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65784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744532" y="427790"/>
            <a:ext cx="5943612" cy="5787194"/>
            <a:chOff x="2744532" y="427790"/>
            <a:chExt cx="5943612" cy="57871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082" b="17983"/>
            <a:stretch/>
          </p:blipFill>
          <p:spPr>
            <a:xfrm>
              <a:off x="2744532" y="427790"/>
              <a:ext cx="5943612" cy="241166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12"/>
            <a:stretch/>
          </p:blipFill>
          <p:spPr>
            <a:xfrm>
              <a:off x="2744532" y="2839454"/>
              <a:ext cx="5943612" cy="3375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42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915647" y="326182"/>
            <a:ext cx="5943612" cy="6311241"/>
            <a:chOff x="2915647" y="326182"/>
            <a:chExt cx="5943612" cy="631124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97"/>
            <a:stretch/>
          </p:blipFill>
          <p:spPr>
            <a:xfrm>
              <a:off x="2915647" y="326182"/>
              <a:ext cx="5943612" cy="309078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12"/>
            <a:stretch/>
          </p:blipFill>
          <p:spPr>
            <a:xfrm>
              <a:off x="2915647" y="3261894"/>
              <a:ext cx="5943612" cy="33755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124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94257" y="1058779"/>
            <a:ext cx="5943612" cy="5799221"/>
            <a:chOff x="2894257" y="1058779"/>
            <a:chExt cx="5943612" cy="579922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15" b="18458"/>
            <a:stretch/>
          </p:blipFill>
          <p:spPr>
            <a:xfrm>
              <a:off x="2894257" y="1058779"/>
              <a:ext cx="5943612" cy="242235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66"/>
            <a:stretch/>
          </p:blipFill>
          <p:spPr>
            <a:xfrm>
              <a:off x="2894257" y="3477123"/>
              <a:ext cx="5943612" cy="33808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817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953078" y="529390"/>
            <a:ext cx="5943612" cy="5791207"/>
            <a:chOff x="2953078" y="529390"/>
            <a:chExt cx="5943612" cy="57912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07" b="18457"/>
            <a:stretch/>
          </p:blipFill>
          <p:spPr>
            <a:xfrm>
              <a:off x="2953078" y="529390"/>
              <a:ext cx="5943612" cy="241166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02"/>
            <a:stretch/>
          </p:blipFill>
          <p:spPr>
            <a:xfrm>
              <a:off x="2953078" y="2941053"/>
              <a:ext cx="5943612" cy="3379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1025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13499" y="534737"/>
            <a:ext cx="5943612" cy="5765803"/>
            <a:chOff x="3113499" y="534737"/>
            <a:chExt cx="5943612" cy="576580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99" b="18750"/>
            <a:stretch/>
          </p:blipFill>
          <p:spPr>
            <a:xfrm>
              <a:off x="3113499" y="534737"/>
              <a:ext cx="5943612" cy="239027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12"/>
            <a:stretch/>
          </p:blipFill>
          <p:spPr>
            <a:xfrm>
              <a:off x="3113499" y="2925011"/>
              <a:ext cx="5943612" cy="33755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3454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" t="1793" r="16862" b="3937"/>
          <a:stretch/>
        </p:blipFill>
        <p:spPr>
          <a:xfrm>
            <a:off x="2090821" y="122989"/>
            <a:ext cx="6946232" cy="646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38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716421" y="144379"/>
            <a:ext cx="4688312" cy="6497824"/>
            <a:chOff x="3716421" y="144379"/>
            <a:chExt cx="4688312" cy="64978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" b="14211"/>
            <a:stretch/>
          </p:blipFill>
          <p:spPr>
            <a:xfrm>
              <a:off x="3716421" y="144379"/>
              <a:ext cx="4688312" cy="299056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8"/>
            <a:stretch/>
          </p:blipFill>
          <p:spPr>
            <a:xfrm>
              <a:off x="3716421" y="3134939"/>
              <a:ext cx="4688312" cy="3507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660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699126" y="139031"/>
            <a:ext cx="5990390" cy="5689330"/>
            <a:chOff x="1699126" y="139031"/>
            <a:chExt cx="5990390" cy="56893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75"/>
            <a:stretch/>
          </p:blipFill>
          <p:spPr>
            <a:xfrm>
              <a:off x="1699126" y="139032"/>
              <a:ext cx="2963779" cy="283410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75"/>
            <a:stretch/>
          </p:blipFill>
          <p:spPr>
            <a:xfrm>
              <a:off x="1699126" y="3010570"/>
              <a:ext cx="2963779" cy="280152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93"/>
            <a:stretch/>
          </p:blipFill>
          <p:spPr>
            <a:xfrm>
              <a:off x="4727073" y="139031"/>
              <a:ext cx="2962443" cy="282341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83"/>
            <a:stretch/>
          </p:blipFill>
          <p:spPr>
            <a:xfrm>
              <a:off x="4727073" y="3010570"/>
              <a:ext cx="2962443" cy="2817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740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755265" y="1917700"/>
            <a:ext cx="668147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5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423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64952" y="125657"/>
            <a:ext cx="5493290" cy="6478344"/>
            <a:chOff x="364952" y="125657"/>
            <a:chExt cx="5493290" cy="6478344"/>
          </a:xfrm>
        </p:grpSpPr>
        <p:grpSp>
          <p:nvGrpSpPr>
            <p:cNvPr id="8" name="Group 7"/>
            <p:cNvGrpSpPr/>
            <p:nvPr/>
          </p:nvGrpSpPr>
          <p:grpSpPr>
            <a:xfrm>
              <a:off x="364952" y="125657"/>
              <a:ext cx="5490416" cy="3811344"/>
              <a:chOff x="364952" y="387678"/>
              <a:chExt cx="5490416" cy="381134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952" y="387679"/>
                <a:ext cx="3811343" cy="381134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50" r="45811" b="4104"/>
              <a:stretch/>
            </p:blipFill>
            <p:spPr>
              <a:xfrm>
                <a:off x="4112126" y="387678"/>
                <a:ext cx="1743242" cy="3654933"/>
              </a:xfrm>
              <a:prstGeom prst="rect">
                <a:avLst/>
              </a:prstGeom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89"/>
            <a:stretch/>
          </p:blipFill>
          <p:spPr>
            <a:xfrm>
              <a:off x="453377" y="3892885"/>
              <a:ext cx="2988750" cy="27111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43"/>
            <a:stretch/>
          </p:blipFill>
          <p:spPr>
            <a:xfrm>
              <a:off x="3288855" y="3937002"/>
              <a:ext cx="2569387" cy="2506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101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07730" y="0"/>
            <a:ext cx="7199689" cy="6610554"/>
            <a:chOff x="407730" y="0"/>
            <a:chExt cx="7199689" cy="6610554"/>
          </a:xfrm>
        </p:grpSpPr>
        <p:grpSp>
          <p:nvGrpSpPr>
            <p:cNvPr id="8" name="Group 7"/>
            <p:cNvGrpSpPr/>
            <p:nvPr/>
          </p:nvGrpSpPr>
          <p:grpSpPr>
            <a:xfrm>
              <a:off x="407730" y="0"/>
              <a:ext cx="7199689" cy="3791284"/>
              <a:chOff x="407730" y="0"/>
              <a:chExt cx="7199689" cy="379128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730" y="0"/>
                <a:ext cx="3791284" cy="3791284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71" b="4372"/>
              <a:stretch/>
            </p:blipFill>
            <p:spPr>
              <a:xfrm>
                <a:off x="4133516" y="0"/>
                <a:ext cx="3473903" cy="3625516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929366" y="3791284"/>
              <a:ext cx="6046825" cy="2819270"/>
              <a:chOff x="929366" y="3791284"/>
              <a:chExt cx="6046825" cy="281927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51"/>
              <a:stretch/>
            </p:blipFill>
            <p:spPr>
              <a:xfrm>
                <a:off x="4199014" y="3791284"/>
                <a:ext cx="2777177" cy="2711883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16"/>
              <a:stretch/>
            </p:blipFill>
            <p:spPr>
              <a:xfrm>
                <a:off x="929366" y="3791284"/>
                <a:ext cx="3105491" cy="28192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7213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033331" y="332871"/>
            <a:ext cx="6442913" cy="6106810"/>
            <a:chOff x="2033331" y="332871"/>
            <a:chExt cx="6442913" cy="61068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78" b="4163"/>
            <a:stretch/>
          </p:blipFill>
          <p:spPr>
            <a:xfrm>
              <a:off x="2033331" y="513348"/>
              <a:ext cx="3211101" cy="289827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00"/>
            <a:stretch/>
          </p:blipFill>
          <p:spPr>
            <a:xfrm>
              <a:off x="2033331" y="3411622"/>
              <a:ext cx="3211101" cy="302805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>
            <a:xfrm>
              <a:off x="5244432" y="332871"/>
              <a:ext cx="3220186" cy="30787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24" b="25513"/>
            <a:stretch/>
          </p:blipFill>
          <p:spPr>
            <a:xfrm>
              <a:off x="5244431" y="3411621"/>
              <a:ext cx="3231813" cy="2235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4471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24278" y="109615"/>
            <a:ext cx="6383427" cy="6138119"/>
            <a:chOff x="1124278" y="109615"/>
            <a:chExt cx="6383427" cy="6138119"/>
          </a:xfrm>
        </p:grpSpPr>
        <p:grpSp>
          <p:nvGrpSpPr>
            <p:cNvPr id="4" name="Group 3"/>
            <p:cNvGrpSpPr/>
            <p:nvPr/>
          </p:nvGrpSpPr>
          <p:grpSpPr>
            <a:xfrm>
              <a:off x="1124278" y="109615"/>
              <a:ext cx="6383427" cy="3216448"/>
              <a:chOff x="1124278" y="109615"/>
              <a:chExt cx="7479638" cy="394369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4278" y="109615"/>
                <a:ext cx="3943690" cy="394369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34" b="4589"/>
              <a:stretch/>
            </p:blipFill>
            <p:spPr>
              <a:xfrm>
                <a:off x="4994444" y="109615"/>
                <a:ext cx="3609472" cy="3761087"/>
              </a:xfrm>
              <a:prstGeom prst="rect">
                <a:avLst/>
              </a:prstGeom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9"/>
            <a:stretch/>
          </p:blipFill>
          <p:spPr>
            <a:xfrm>
              <a:off x="4299285" y="3384884"/>
              <a:ext cx="2743199" cy="267847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79" r="4037"/>
            <a:stretch/>
          </p:blipFill>
          <p:spPr>
            <a:xfrm>
              <a:off x="1257577" y="3384884"/>
              <a:ext cx="3041708" cy="2862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4162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06047" y="502653"/>
            <a:ext cx="5934247" cy="5390470"/>
            <a:chOff x="2306047" y="502653"/>
            <a:chExt cx="5934247" cy="539047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3" r="1237" b="4048"/>
            <a:stretch/>
          </p:blipFill>
          <p:spPr>
            <a:xfrm>
              <a:off x="2306047" y="502653"/>
              <a:ext cx="2899959" cy="265229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42" r="1057"/>
            <a:stretch/>
          </p:blipFill>
          <p:spPr>
            <a:xfrm>
              <a:off x="2313298" y="3154946"/>
              <a:ext cx="2892708" cy="273817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3" b="4589"/>
            <a:stretch/>
          </p:blipFill>
          <p:spPr>
            <a:xfrm>
              <a:off x="5268489" y="502653"/>
              <a:ext cx="2971805" cy="265229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3" r="1237" b="26541"/>
            <a:stretch/>
          </p:blipFill>
          <p:spPr>
            <a:xfrm>
              <a:off x="5268490" y="3154947"/>
              <a:ext cx="2918332" cy="1993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735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573415" y="441152"/>
            <a:ext cx="4710108" cy="5504865"/>
            <a:chOff x="2573415" y="441152"/>
            <a:chExt cx="4710108" cy="5504865"/>
          </a:xfrm>
        </p:grpSpPr>
        <p:grpSp>
          <p:nvGrpSpPr>
            <p:cNvPr id="8" name="Group 7"/>
            <p:cNvGrpSpPr/>
            <p:nvPr/>
          </p:nvGrpSpPr>
          <p:grpSpPr>
            <a:xfrm>
              <a:off x="2573415" y="441152"/>
              <a:ext cx="4666922" cy="3221795"/>
              <a:chOff x="2573415" y="441152"/>
              <a:chExt cx="4666922" cy="322179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3415" y="441152"/>
                <a:ext cx="3221795" cy="3221795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88" r="45285" b="4409"/>
              <a:stretch/>
            </p:blipFill>
            <p:spPr>
              <a:xfrm>
                <a:off x="5743074" y="441152"/>
                <a:ext cx="1497263" cy="3082764"/>
              </a:xfrm>
              <a:prstGeom prst="rect">
                <a:avLst/>
              </a:prstGeom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72" r="4566"/>
            <a:stretch/>
          </p:blipFill>
          <p:spPr>
            <a:xfrm>
              <a:off x="2573415" y="3618884"/>
              <a:ext cx="2458672" cy="232713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5"/>
            <a:stretch/>
          </p:blipFill>
          <p:spPr>
            <a:xfrm>
              <a:off x="5032087" y="3618884"/>
              <a:ext cx="2251436" cy="2193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660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140279" y="508000"/>
            <a:ext cx="6687269" cy="6091769"/>
            <a:chOff x="2140279" y="508000"/>
            <a:chExt cx="6687269" cy="609176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93" b="4190"/>
            <a:stretch/>
          </p:blipFill>
          <p:spPr>
            <a:xfrm>
              <a:off x="2140279" y="508000"/>
              <a:ext cx="3318420" cy="298383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42"/>
            <a:stretch/>
          </p:blipFill>
          <p:spPr>
            <a:xfrm>
              <a:off x="2140279" y="3491832"/>
              <a:ext cx="3318420" cy="310793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42" b="4678"/>
            <a:stretch/>
          </p:blipFill>
          <p:spPr>
            <a:xfrm>
              <a:off x="5458699" y="508001"/>
              <a:ext cx="3353423" cy="298383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3" b="49392"/>
            <a:stretch/>
          </p:blipFill>
          <p:spPr>
            <a:xfrm>
              <a:off x="5458699" y="3491832"/>
              <a:ext cx="3368849" cy="1497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9302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1563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Pete.Hulson</dc:creator>
  <cp:lastModifiedBy>Pete.Hulson</cp:lastModifiedBy>
  <cp:revision>16</cp:revision>
  <dcterms:created xsi:type="dcterms:W3CDTF">2022-10-27T00:46:42Z</dcterms:created>
  <dcterms:modified xsi:type="dcterms:W3CDTF">2022-10-30T22:02:42Z</dcterms:modified>
</cp:coreProperties>
</file>